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E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22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6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0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8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6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4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6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2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1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9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E2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4D575-BA79-4968-B037-F5B78E654A0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FC60D-D9CD-446D-AE32-28B7B8E4E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5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5 RELUCTANT HEROES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0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RELUCTANT DOCTOR STRANGE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59" y="1117600"/>
            <a:ext cx="7402833" cy="5544979"/>
          </a:xfrm>
        </p:spPr>
      </p:pic>
    </p:spTree>
    <p:extLst>
      <p:ext uri="{BB962C8B-B14F-4D97-AF65-F5344CB8AC3E}">
        <p14:creationId xmlns:p14="http://schemas.microsoft.com/office/powerpoint/2010/main" val="407125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RELUCTANT RIPLEY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174" y="-751630"/>
            <a:ext cx="5542425" cy="7487394"/>
          </a:xfrm>
        </p:spPr>
      </p:pic>
    </p:spTree>
    <p:extLst>
      <p:ext uri="{BB962C8B-B14F-4D97-AF65-F5344CB8AC3E}">
        <p14:creationId xmlns:p14="http://schemas.microsoft.com/office/powerpoint/2010/main" val="228572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RELUCTANT MOSES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39" y="1351280"/>
            <a:ext cx="10206775" cy="5715794"/>
          </a:xfrm>
        </p:spPr>
      </p:pic>
    </p:spTree>
    <p:extLst>
      <p:ext uri="{BB962C8B-B14F-4D97-AF65-F5344CB8AC3E}">
        <p14:creationId xmlns:p14="http://schemas.microsoft.com/office/powerpoint/2010/main" val="228017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RELUCTANT ARAGORN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491" y="1361440"/>
            <a:ext cx="9033963" cy="5682139"/>
          </a:xfrm>
        </p:spPr>
      </p:pic>
    </p:spTree>
    <p:extLst>
      <p:ext uri="{BB962C8B-B14F-4D97-AF65-F5344CB8AC3E}">
        <p14:creationId xmlns:p14="http://schemas.microsoft.com/office/powerpoint/2010/main" val="822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RELUCTANT WOLVERINE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360" y="1027906"/>
            <a:ext cx="10073708" cy="6888639"/>
          </a:xfrm>
        </p:spPr>
      </p:pic>
    </p:spTree>
    <p:extLst>
      <p:ext uri="{BB962C8B-B14F-4D97-AF65-F5344CB8AC3E}">
        <p14:creationId xmlns:p14="http://schemas.microsoft.com/office/powerpoint/2010/main" val="21036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5 RELUCTANT HEROES</vt:lpstr>
      <vt:lpstr>RELUCTANT DOCTOR STRANGE</vt:lpstr>
      <vt:lpstr>RELUCTANT RIPLEY</vt:lpstr>
      <vt:lpstr>RELUCTANT MOSES</vt:lpstr>
      <vt:lpstr>RELUCTANT ARAGORN</vt:lpstr>
      <vt:lpstr>RELUCTANT WOLVERINE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RELUCTANT HEROES</dc:title>
  <dc:creator>MyGamerz</dc:creator>
  <cp:lastModifiedBy>MyGamerz</cp:lastModifiedBy>
  <cp:revision>2</cp:revision>
  <dcterms:created xsi:type="dcterms:W3CDTF">2016-11-11T21:59:40Z</dcterms:created>
  <dcterms:modified xsi:type="dcterms:W3CDTF">2016-11-11T22:00:08Z</dcterms:modified>
</cp:coreProperties>
</file>